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2" r:id="rId9"/>
    <p:sldId id="266" r:id="rId10"/>
    <p:sldId id="267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364B"/>
    <a:srgbClr val="2E3649"/>
    <a:srgbClr val="34384B"/>
    <a:srgbClr val="3237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3835" autoAdjust="0"/>
  </p:normalViewPr>
  <p:slideViewPr>
    <p:cSldViewPr snapToGrid="0">
      <p:cViewPr varScale="1">
        <p:scale>
          <a:sx n="70" d="100"/>
          <a:sy n="70" d="100"/>
        </p:scale>
        <p:origin x="780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F56367-53DC-4BDF-AE85-C010660E3355}" type="datetimeFigureOut">
              <a:rPr lang="en-US" smtClean="0"/>
              <a:t>06/07/2024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37AC5-7C53-4B2D-8D65-A0ED594D9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531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37AC5-7C53-4B2D-8D65-A0ED594D95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92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37AC5-7C53-4B2D-8D65-A0ED594D95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89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37AC5-7C53-4B2D-8D65-A0ED594D95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069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37AC5-7C53-4B2D-8D65-A0ED594D95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790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37AC5-7C53-4B2D-8D65-A0ED594D95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74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37AC5-7C53-4B2D-8D65-A0ED594D95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460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37AC5-7C53-4B2D-8D65-A0ED594D95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573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37AC5-7C53-4B2D-8D65-A0ED594D95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38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37AC5-7C53-4B2D-8D65-A0ED594D95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156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CD920-2117-6803-6D53-727C5889D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2EE8AC-D5B3-881C-FBF2-543EDBF2C8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D97A4-10C4-2CFD-CC48-B7BC9E208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E2177-08C9-4F3F-B664-EDA2B2079848}" type="datetimeFigureOut">
              <a:rPr lang="en-US" smtClean="0"/>
              <a:t>06/07/2024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737B6-68B2-808B-36C3-8C21C7C1F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AC80C-5FCB-9F01-2D26-725ED11ED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F844B-B28C-4CFB-A5AC-39C9323B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68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25251-AE85-7820-E3EB-66E9A91A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45ACFF-9712-C4A1-2B18-887FCC7DA1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DF870-F69F-6027-A1A6-4585DA4D1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E2177-08C9-4F3F-B664-EDA2B2079848}" type="datetimeFigureOut">
              <a:rPr lang="en-US" smtClean="0"/>
              <a:t>06/07/2024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3F1A-710C-8CDC-026E-4246D4D0D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E49D0-3E93-9068-4AA8-B2009C9DC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F844B-B28C-4CFB-A5AC-39C9323B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07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814B1A-DB04-7A74-4191-9CD400C663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B3BC3D-DCAA-543F-360F-779F1D1BBB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A67B9-BC80-40E0-79B6-B7F37A419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E2177-08C9-4F3F-B664-EDA2B2079848}" type="datetimeFigureOut">
              <a:rPr lang="en-US" smtClean="0"/>
              <a:t>06/07/2024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B59B0-62D5-5846-E867-DB7636B91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F6998-7981-8E9E-0397-195AAFEF1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F844B-B28C-4CFB-A5AC-39C9323B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89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82569-C819-4E74-DED4-E69498464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028DE-E6E1-AF48-3852-EE05CD58C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3F747-615B-0A98-0A28-FF865D265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E2177-08C9-4F3F-B664-EDA2B2079848}" type="datetimeFigureOut">
              <a:rPr lang="en-US" smtClean="0"/>
              <a:t>06/07/2024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D779B-04F4-B59C-B8FE-EED837C5E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0C724-34E1-A4CA-D186-5B1F394D0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F844B-B28C-4CFB-A5AC-39C9323B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043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35109-CF81-F3B2-EE4B-2683CF3D3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EE201D-7FF0-F783-EE91-3B63A344B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C00A3-96C9-450A-1094-CF5B280E1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E2177-08C9-4F3F-B664-EDA2B2079848}" type="datetimeFigureOut">
              <a:rPr lang="en-US" smtClean="0"/>
              <a:t>06/07/2024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02C91-FFB4-743B-BE41-C17CF1978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C1D60-EAA6-C027-B680-91D81E90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F844B-B28C-4CFB-A5AC-39C9323B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206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10D94-25D1-762C-249D-64889B839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9258E-961A-0CB0-3483-1C2D5425C6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85535F-7921-E83F-24B6-AB724FDFBA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056ACA-D6DD-1040-00D2-D80EA9D12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E2177-08C9-4F3F-B664-EDA2B2079848}" type="datetimeFigureOut">
              <a:rPr lang="en-US" smtClean="0"/>
              <a:t>06/07/2024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5761C2-F85A-AE35-0C44-7D1004DB7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325D2A-F051-9865-6AAB-E599C5A23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F844B-B28C-4CFB-A5AC-39C9323B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943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242F6-B719-E3C8-CE0E-8C91A20A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A7669C-F33F-F26D-687F-02AD6AB71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2E141E-A4EA-337C-212C-4C6FEA1A6B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7943F5-3112-8CC2-DD6F-42E968E6AA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355285-08F8-0B38-D51E-5D665497D2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30ED5B-81CA-373E-7617-BC466D369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E2177-08C9-4F3F-B664-EDA2B2079848}" type="datetimeFigureOut">
              <a:rPr lang="en-US" smtClean="0"/>
              <a:t>06/07/2024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5F19FF-DB43-7890-4D82-D4D8E8656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1360D-2FAD-197C-9AAB-B0AA86FC7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F844B-B28C-4CFB-A5AC-39C9323B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096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D7231-31BF-20BD-54D7-3B54EAF24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21CB26-C5C6-EF6B-1317-592FF4611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E2177-08C9-4F3F-B664-EDA2B2079848}" type="datetimeFigureOut">
              <a:rPr lang="en-US" smtClean="0"/>
              <a:t>06/07/2024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152142-1E86-6C88-9723-998238218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583045-BAB4-BF00-07A9-AF0E8E215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F844B-B28C-4CFB-A5AC-39C9323B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46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ED676D-AEAA-064A-F81C-CCECF4FFA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E2177-08C9-4F3F-B664-EDA2B2079848}" type="datetimeFigureOut">
              <a:rPr lang="en-US" smtClean="0"/>
              <a:t>06/07/2024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8A209F-C918-CE18-D610-F2C2F5A4E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8D1A9-EE92-90ED-B904-988500474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F844B-B28C-4CFB-A5AC-39C9323B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060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105A5-A403-68F1-956F-1B489CC9C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77843-7DA3-D23D-5C50-02816BE09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4B25F2-CF26-711D-76A8-ABB8F87E3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594212-BBC6-372C-AF5F-B5774A9D5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E2177-08C9-4F3F-B664-EDA2B2079848}" type="datetimeFigureOut">
              <a:rPr lang="en-US" smtClean="0"/>
              <a:t>06/07/2024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F6B1EB-DEF6-B83C-DF0C-055B26A02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124FDC-3140-F371-D4DA-6E6D5D13B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F844B-B28C-4CFB-A5AC-39C9323B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99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A546A-E37E-39B1-BEB8-2FC75BE84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8AC0D0-E404-BEAE-5861-E351E6D88F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3D359E-11BB-2C18-970C-A2BCB62ED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7AB848-6890-24AC-8945-8D6A175AD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E2177-08C9-4F3F-B664-EDA2B2079848}" type="datetimeFigureOut">
              <a:rPr lang="en-US" smtClean="0"/>
              <a:t>06/07/2024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75EF45-6916-4D75-2D41-6D7A2E89F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4CA3CF-33DB-E2FC-5CCC-B39C821CA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F844B-B28C-4CFB-A5AC-39C9323B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988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3E85E8-0EE9-CDE7-9F8B-EA3CB0246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56E24-980D-C0E2-7191-57913F7EE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C3CB5-842B-CDA4-3B5C-50B14E3F6B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7E2177-08C9-4F3F-B664-EDA2B2079848}" type="datetimeFigureOut">
              <a:rPr lang="en-US" smtClean="0"/>
              <a:t>06/07/2024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7A9A9-C16B-BD34-A286-F78BCA577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82207-2E33-CED2-AD4A-E662941ADA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6F844B-B28C-4CFB-A5AC-39C9323B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708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Camera Shutter">
            <a:extLst>
              <a:ext uri="{FF2B5EF4-FFF2-40B4-BE49-F238E27FC236}">
                <a16:creationId xmlns:a16="http://schemas.microsoft.com/office/drawing/2014/main" id="{1317DF2F-1E16-DADC-0732-2F8FBD40910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9" y="-3050"/>
            <a:ext cx="12197443" cy="686105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DF9FCB-0E5B-6DA9-AE32-3258E1C58D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2207600"/>
            <a:ext cx="10058400" cy="12827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Paparazzi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00F07A-5B1A-BA84-E9D6-D3B0E2A50B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571" y="3634809"/>
            <a:ext cx="10058400" cy="190888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 face recognition engine</a:t>
            </a:r>
          </a:p>
          <a:p>
            <a:r>
              <a:rPr lang="en-US" dirty="0">
                <a:solidFill>
                  <a:srgbClr val="FFFFFF"/>
                </a:solidFill>
              </a:rPr>
              <a:t>by</a:t>
            </a:r>
          </a:p>
          <a:p>
            <a:r>
              <a:rPr lang="en-US" dirty="0">
                <a:solidFill>
                  <a:srgbClr val="FFFFFF"/>
                </a:solidFill>
              </a:rPr>
              <a:t>Ashraful Firoz</a:t>
            </a:r>
          </a:p>
          <a:p>
            <a:r>
              <a:rPr lang="en-US" dirty="0">
                <a:solidFill>
                  <a:srgbClr val="FFFFFF"/>
                </a:solidFill>
              </a:rPr>
              <a:t>Gaia Castelpietra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B222C2-70C8-055A-D54A-99D7286B7F26}"/>
              </a:ext>
            </a:extLst>
          </p:cNvPr>
          <p:cNvSpPr/>
          <p:nvPr/>
        </p:nvSpPr>
        <p:spPr>
          <a:xfrm>
            <a:off x="1066800" y="3560578"/>
            <a:ext cx="10058400" cy="9144"/>
          </a:xfrm>
          <a:prstGeom prst="rect">
            <a:avLst/>
          </a:prstGeom>
          <a:solidFill>
            <a:srgbClr val="2D364B"/>
          </a:solidFill>
          <a:ln>
            <a:solidFill>
              <a:srgbClr val="2D36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88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2EC06-CAD8-3C29-C275-8CA976AD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results</a:t>
            </a:r>
          </a:p>
        </p:txBody>
      </p:sp>
      <p:pic>
        <p:nvPicPr>
          <p:cNvPr id="5" name="Content Placeholder 4" descr="A graph with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06C724BB-74FC-FDB3-5983-0152D0F50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4744"/>
            <a:ext cx="10515600" cy="3893099"/>
          </a:xfrm>
        </p:spPr>
      </p:pic>
    </p:spTree>
    <p:extLst>
      <p:ext uri="{BB962C8B-B14F-4D97-AF65-F5344CB8AC3E}">
        <p14:creationId xmlns:p14="http://schemas.microsoft.com/office/powerpoint/2010/main" val="765238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CE6BC-CDE0-CB1F-5249-A5DAD9AA2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919843"/>
          </a:xfrm>
        </p:spPr>
        <p:txBody>
          <a:bodyPr>
            <a:normAutofit/>
          </a:bodyPr>
          <a:lstStyle/>
          <a:p>
            <a:r>
              <a:rPr lang="en-US" sz="4400" dirty="0"/>
              <a:t>GUI</a:t>
            </a:r>
          </a:p>
        </p:txBody>
      </p:sp>
      <p:pic>
        <p:nvPicPr>
          <p:cNvPr id="7" name="Content Placeholder 6" descr="A screenshot of a movie&#10;&#10;Description automatically generated">
            <a:extLst>
              <a:ext uri="{FF2B5EF4-FFF2-40B4-BE49-F238E27FC236}">
                <a16:creationId xmlns:a16="http://schemas.microsoft.com/office/drawing/2014/main" id="{B5E6B130-12C0-FC02-2844-3D22BBC42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369" y="457200"/>
            <a:ext cx="3433838" cy="540385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DA257D-51A2-F323-1664-AB67F46DED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02229"/>
            <a:ext cx="3932237" cy="4366760"/>
          </a:xfrm>
        </p:spPr>
        <p:txBody>
          <a:bodyPr>
            <a:normAutofit/>
          </a:bodyPr>
          <a:lstStyle/>
          <a:p>
            <a:r>
              <a:rPr lang="en-US" sz="2800" dirty="0"/>
              <a:t>Very simple design.</a:t>
            </a:r>
          </a:p>
          <a:p>
            <a:r>
              <a:rPr lang="en-US" sz="2800" dirty="0"/>
              <a:t>A button allows the user to upload any photo and runs it through the model.</a:t>
            </a:r>
          </a:p>
          <a:p>
            <a:r>
              <a:rPr lang="en-US" sz="2800" dirty="0"/>
              <a:t>After a small buffer, the GUI shows the actor’s name and their best movies and TV series.</a:t>
            </a:r>
          </a:p>
        </p:txBody>
      </p:sp>
    </p:spTree>
    <p:extLst>
      <p:ext uri="{BB962C8B-B14F-4D97-AF65-F5344CB8AC3E}">
        <p14:creationId xmlns:p14="http://schemas.microsoft.com/office/powerpoint/2010/main" val="4107262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amera with a screen&#10;&#10;Description automatically generated">
            <a:extLst>
              <a:ext uri="{FF2B5EF4-FFF2-40B4-BE49-F238E27FC236}">
                <a16:creationId xmlns:a16="http://schemas.microsoft.com/office/drawing/2014/main" id="{0D91AD0E-DA79-EB83-E0A4-BA54C2FC2D6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3" b="1031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F67AF16-278D-B424-AEBA-68CDEAF9A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38576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D4594-C753-C746-1B3D-B37DD5CD9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19125-80DE-CE58-E1D2-199C8342D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model aims to identify an actor through any photos taken by the user.</a:t>
            </a:r>
          </a:p>
          <a:p>
            <a:pPr marL="0" indent="0">
              <a:buNone/>
            </a:pPr>
            <a:r>
              <a:rPr lang="en-US" dirty="0"/>
              <a:t>This process is done through a few simple steps:</a:t>
            </a:r>
          </a:p>
          <a:p>
            <a:r>
              <a:rPr lang="en-US" dirty="0"/>
              <a:t>Collecting the data necessary for training the model</a:t>
            </a:r>
          </a:p>
          <a:p>
            <a:r>
              <a:rPr lang="en-US" dirty="0"/>
              <a:t>Recognizing the face and standardize it</a:t>
            </a:r>
          </a:p>
          <a:p>
            <a:r>
              <a:rPr lang="en-US" dirty="0"/>
              <a:t>Identifying the actor</a:t>
            </a:r>
          </a:p>
          <a:p>
            <a:r>
              <a:rPr lang="en-US" dirty="0"/>
              <a:t>Integrate with a simple GUI</a:t>
            </a:r>
          </a:p>
        </p:txBody>
      </p:sp>
    </p:spTree>
    <p:extLst>
      <p:ext uri="{BB962C8B-B14F-4D97-AF65-F5344CB8AC3E}">
        <p14:creationId xmlns:p14="http://schemas.microsoft.com/office/powerpoint/2010/main" val="71471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0A69A-D3F1-54B7-8E94-4495D1233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789DC-CAB7-D08B-84CA-BE014FA1F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41546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each actor, we used </a:t>
            </a:r>
            <a:r>
              <a:rPr lang="en-US" b="1" dirty="0"/>
              <a:t>200 images for training and 30 images for validation</a:t>
            </a:r>
            <a:r>
              <a:rPr lang="en-US" dirty="0"/>
              <a:t>. This is the perfect compromise between good results and available computing power.</a:t>
            </a:r>
          </a:p>
          <a:p>
            <a:pPr marL="0" indent="0">
              <a:buNone/>
            </a:pPr>
            <a:r>
              <a:rPr lang="en-US" dirty="0"/>
              <a:t>Each image was taken by </a:t>
            </a:r>
            <a:r>
              <a:rPr lang="en-US" b="1" dirty="0"/>
              <a:t>scrapping</a:t>
            </a:r>
            <a:r>
              <a:rPr lang="en-US" dirty="0"/>
              <a:t> DuckDuckGo.</a:t>
            </a:r>
          </a:p>
        </p:txBody>
      </p:sp>
      <p:pic>
        <p:nvPicPr>
          <p:cNvPr id="6" name="Picture 5" descr="A cartoon duck with a bow tie&#10;&#10;Description automatically generated">
            <a:extLst>
              <a:ext uri="{FF2B5EF4-FFF2-40B4-BE49-F238E27FC236}">
                <a16:creationId xmlns:a16="http://schemas.microsoft.com/office/drawing/2014/main" id="{5505F6CA-E08E-9F5A-4367-6D658EF25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428" y="1690688"/>
            <a:ext cx="3512372" cy="351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9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916ED-93F6-16D0-8FC0-75D4458D4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69CB4-B6B6-7684-BA3E-68EC49159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step is crucial for the model to be as efficient and accurate as possible.</a:t>
            </a:r>
          </a:p>
          <a:p>
            <a:pPr marL="0" indent="0">
              <a:buNone/>
            </a:pPr>
            <a:r>
              <a:rPr lang="en-US" dirty="0"/>
              <a:t>Preprocessing is divided in four parts: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Using the pretrained </a:t>
            </a:r>
            <a:r>
              <a:rPr lang="en-US" b="1" dirty="0" err="1"/>
              <a:t>Yunet</a:t>
            </a:r>
            <a:r>
              <a:rPr lang="en-US" b="1" dirty="0"/>
              <a:t> model</a:t>
            </a:r>
            <a:r>
              <a:rPr lang="en-US" dirty="0"/>
              <a:t>, we find the face coordinates.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With pretrained </a:t>
            </a:r>
            <a:r>
              <a:rPr lang="en-US" b="1" dirty="0" err="1"/>
              <a:t>FacemarkLBF</a:t>
            </a:r>
            <a:r>
              <a:rPr lang="en-US" dirty="0"/>
              <a:t>, we get the eye coordinates.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warp the image to normalize it using </a:t>
            </a:r>
            <a:r>
              <a:rPr lang="en-US" b="1" dirty="0"/>
              <a:t>OpenCV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Finally, we extend the face bounding box to a square shape, crop it and change the resolution to fit the required size (224x224).</a:t>
            </a:r>
          </a:p>
        </p:txBody>
      </p:sp>
    </p:spTree>
    <p:extLst>
      <p:ext uri="{BB962C8B-B14F-4D97-AF65-F5344CB8AC3E}">
        <p14:creationId xmlns:p14="http://schemas.microsoft.com/office/powerpoint/2010/main" val="3723003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09F07-21D0-EDC7-B21E-A82047DEA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 recognition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C1746-1047-A96E-B0CA-F8711F142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ResNet-50</a:t>
            </a:r>
            <a:r>
              <a:rPr lang="en-US" dirty="0"/>
              <a:t> is a powerful convolutional neural network (CNN).</a:t>
            </a:r>
          </a:p>
          <a:p>
            <a:r>
              <a:rPr lang="en-US" dirty="0"/>
              <a:t>Depth</a:t>
            </a:r>
          </a:p>
          <a:p>
            <a:r>
              <a:rPr lang="en-US" dirty="0"/>
              <a:t>Architecture</a:t>
            </a:r>
          </a:p>
          <a:p>
            <a:pPr lvl="1"/>
            <a:r>
              <a:rPr lang="en-US" dirty="0"/>
              <a:t>Shortcut connection</a:t>
            </a:r>
          </a:p>
          <a:p>
            <a:pPr lvl="1"/>
            <a:r>
              <a:rPr lang="en-US" dirty="0"/>
              <a:t>Identity mapping</a:t>
            </a:r>
          </a:p>
          <a:p>
            <a:pPr lvl="1"/>
            <a:r>
              <a:rPr lang="en-US" dirty="0"/>
              <a:t>Normalization</a:t>
            </a:r>
          </a:p>
          <a:p>
            <a:r>
              <a:rPr lang="en-US" dirty="0"/>
              <a:t>Pre-trained weights</a:t>
            </a:r>
          </a:p>
          <a:p>
            <a:r>
              <a:rPr lang="en-US" dirty="0"/>
              <a:t>Performance</a:t>
            </a:r>
          </a:p>
        </p:txBody>
      </p:sp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B099DD59-B7E5-099E-6BE4-AC172A75C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133" y="2367951"/>
            <a:ext cx="5995667" cy="380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19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DECF4-D46C-6369-3DE0-50D3F10FD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F6B75-8C2A-866F-7B16-165D42FC7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3">
            <a:normAutofit/>
          </a:bodyPr>
          <a:lstStyle/>
          <a:p>
            <a:pPr marL="0" indent="0">
              <a:buNone/>
            </a:pPr>
            <a:r>
              <a:rPr lang="en-US" b="1" dirty="0"/>
              <a:t>Linear layer 1</a:t>
            </a:r>
          </a:p>
          <a:p>
            <a:r>
              <a:rPr lang="en-US" sz="2400" dirty="0"/>
              <a:t>Input features</a:t>
            </a:r>
          </a:p>
          <a:p>
            <a:r>
              <a:rPr lang="en-US" sz="2400" dirty="0"/>
              <a:t>Output features: 1024</a:t>
            </a:r>
          </a:p>
          <a:p>
            <a:r>
              <a:rPr lang="en-US" sz="2400" dirty="0"/>
              <a:t>Activation: </a:t>
            </a:r>
            <a:r>
              <a:rPr lang="en-US" sz="2400" dirty="0" err="1"/>
              <a:t>ReLU</a:t>
            </a:r>
            <a:endParaRPr lang="en-US" sz="2400" dirty="0"/>
          </a:p>
          <a:p>
            <a:r>
              <a:rPr lang="en-US" sz="2400" dirty="0"/>
              <a:t>Dropout: 50%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Linear layer 2</a:t>
            </a:r>
          </a:p>
          <a:p>
            <a:r>
              <a:rPr lang="en-US" sz="2400" dirty="0"/>
              <a:t>Input features: 1024</a:t>
            </a:r>
          </a:p>
          <a:p>
            <a:r>
              <a:rPr lang="en-US" sz="2400" dirty="0"/>
              <a:t>Output features:1024</a:t>
            </a:r>
          </a:p>
          <a:p>
            <a:r>
              <a:rPr lang="en-US" sz="2400" dirty="0"/>
              <a:t>Activation: </a:t>
            </a:r>
            <a:r>
              <a:rPr lang="en-US" sz="2400" dirty="0" err="1"/>
              <a:t>ReLU</a:t>
            </a:r>
            <a:endParaRPr lang="en-US" sz="2400" dirty="0"/>
          </a:p>
          <a:p>
            <a:r>
              <a:rPr lang="en-US" sz="2400" dirty="0"/>
              <a:t>Dropout: 50%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Linear layer 3</a:t>
            </a:r>
          </a:p>
          <a:p>
            <a:r>
              <a:rPr lang="en-US" sz="2400" dirty="0"/>
              <a:t>Input features:1024</a:t>
            </a:r>
          </a:p>
          <a:p>
            <a:r>
              <a:rPr lang="en-US" sz="2400" dirty="0"/>
              <a:t>Output features: n. of classes</a:t>
            </a:r>
          </a:p>
          <a:p>
            <a:r>
              <a:rPr lang="en-US" sz="2400" dirty="0"/>
              <a:t>Activation: </a:t>
            </a:r>
            <a:r>
              <a:rPr lang="en-US" sz="2400" dirty="0" err="1"/>
              <a:t>Softmax</a:t>
            </a:r>
            <a:r>
              <a:rPr lang="en-US" sz="2400" dirty="0"/>
              <a:t> (applied across the class dimension for probability distribution)</a:t>
            </a:r>
          </a:p>
        </p:txBody>
      </p:sp>
    </p:spTree>
    <p:extLst>
      <p:ext uri="{BB962C8B-B14F-4D97-AF65-F5344CB8AC3E}">
        <p14:creationId xmlns:p14="http://schemas.microsoft.com/office/powerpoint/2010/main" val="2106368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6DA27-40BA-C432-D338-7881FF195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05DD2-02B1-EA9A-C1B0-463119124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Preload data</a:t>
            </a:r>
          </a:p>
          <a:p>
            <a:r>
              <a:rPr lang="en-US" dirty="0"/>
              <a:t>Assign numeric value to classes </a:t>
            </a:r>
          </a:p>
          <a:p>
            <a:r>
              <a:rPr lang="en-US" dirty="0"/>
              <a:t>Augment image </a:t>
            </a:r>
          </a:p>
          <a:p>
            <a:r>
              <a:rPr lang="en-US" dirty="0"/>
              <a:t>Input data to model</a:t>
            </a:r>
          </a:p>
          <a:p>
            <a:r>
              <a:rPr lang="en-US" dirty="0"/>
              <a:t>Calculate loss/accuracy </a:t>
            </a:r>
          </a:p>
          <a:p>
            <a:r>
              <a:rPr lang="en-US" dirty="0"/>
              <a:t>Validate </a:t>
            </a:r>
          </a:p>
          <a:p>
            <a:r>
              <a:rPr lang="en-US" dirty="0"/>
              <a:t>Repeat 100 times</a:t>
            </a:r>
          </a:p>
        </p:txBody>
      </p:sp>
      <p:pic>
        <p:nvPicPr>
          <p:cNvPr id="5" name="Picture 4" descr="A computer generated image of a robot&#10;&#10;Description automatically generated">
            <a:extLst>
              <a:ext uri="{FF2B5EF4-FFF2-40B4-BE49-F238E27FC236}">
                <a16:creationId xmlns:a16="http://schemas.microsoft.com/office/drawing/2014/main" id="{D80D4681-A0C9-4F1D-C9D5-2DDC45C43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277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2EC06-CAD8-3C29-C275-8CA976AD9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2188580" cy="2557483"/>
          </a:xfrm>
        </p:spPr>
        <p:txBody>
          <a:bodyPr/>
          <a:lstStyle/>
          <a:p>
            <a:r>
              <a:rPr lang="en-US" dirty="0"/>
              <a:t>Training batch results</a:t>
            </a:r>
          </a:p>
        </p:txBody>
      </p:sp>
      <p:pic>
        <p:nvPicPr>
          <p:cNvPr id="7" name="Content Placeholder 6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E26350C3-E37D-B573-5AB3-06AC39F294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198" y="363700"/>
            <a:ext cx="8027985" cy="2970731"/>
          </a:xfrm>
        </p:spPr>
      </p:pic>
      <p:pic>
        <p:nvPicPr>
          <p:cNvPr id="9" name="Content Placeholder 8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E06D7D2F-5587-0D93-7E6D-D50C02E3F1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198" y="3523569"/>
            <a:ext cx="8033375" cy="2970730"/>
          </a:xfrm>
        </p:spPr>
      </p:pic>
    </p:spTree>
    <p:extLst>
      <p:ext uri="{BB962C8B-B14F-4D97-AF65-F5344CB8AC3E}">
        <p14:creationId xmlns:p14="http://schemas.microsoft.com/office/powerpoint/2010/main" val="4166639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2EC06-CAD8-3C29-C275-8CA976AD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epoch results</a:t>
            </a:r>
          </a:p>
        </p:txBody>
      </p:sp>
      <p:pic>
        <p:nvPicPr>
          <p:cNvPr id="5" name="Content Placeholder 4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D414297E-8592-05D6-4422-7941597E68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271"/>
            <a:ext cx="10515600" cy="3886046"/>
          </a:xfrm>
        </p:spPr>
      </p:pic>
    </p:spTree>
    <p:extLst>
      <p:ext uri="{BB962C8B-B14F-4D97-AF65-F5344CB8AC3E}">
        <p14:creationId xmlns:p14="http://schemas.microsoft.com/office/powerpoint/2010/main" val="3652159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347</Words>
  <Application>Microsoft Office PowerPoint</Application>
  <PresentationFormat>Widescreen</PresentationFormat>
  <Paragraphs>79</Paragraphs>
  <Slides>12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Paparazzi</vt:lpstr>
      <vt:lpstr>OBJECTIVE</vt:lpstr>
      <vt:lpstr>Data collection</vt:lpstr>
      <vt:lpstr>Preprocessing</vt:lpstr>
      <vt:lpstr>Face recognition model</vt:lpstr>
      <vt:lpstr>Final layer</vt:lpstr>
      <vt:lpstr>Training</vt:lpstr>
      <vt:lpstr>Training batch results</vt:lpstr>
      <vt:lpstr>Training epoch results</vt:lpstr>
      <vt:lpstr>Validation results</vt:lpstr>
      <vt:lpstr>GUI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Gaia Castelpietra</dc:creator>
  <cp:lastModifiedBy>Gaia Castelpietra</cp:lastModifiedBy>
  <cp:revision>15</cp:revision>
  <dcterms:created xsi:type="dcterms:W3CDTF">2024-06-27T14:35:23Z</dcterms:created>
  <dcterms:modified xsi:type="dcterms:W3CDTF">2024-07-06T10:18:22Z</dcterms:modified>
</cp:coreProperties>
</file>